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59" r:id="rId7"/>
    <p:sldId id="272" r:id="rId8"/>
    <p:sldId id="262" r:id="rId9"/>
    <p:sldId id="264" r:id="rId10"/>
    <p:sldId id="263" r:id="rId11"/>
    <p:sldId id="271" r:id="rId12"/>
    <p:sldId id="265" r:id="rId13"/>
    <p:sldId id="268" r:id="rId14"/>
    <p:sldId id="269" r:id="rId15"/>
    <p:sldId id="270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818208" y="2219952"/>
            <a:ext cx="71066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731359" y="5000229"/>
            <a:ext cx="251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getcoupons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E6CEEA-4364-1028-945A-EA78849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59" y="1907075"/>
            <a:ext cx="5209333" cy="3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 flipH="1">
            <a:off x="857250" y="762000"/>
            <a:ext cx="380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Kosár</a:t>
            </a:r>
          </a:p>
          <a:p>
            <a:endParaRPr lang="hu-HU" sz="24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59" y="1266092"/>
            <a:ext cx="3692656" cy="4781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34" y="1266092"/>
            <a:ext cx="6753535" cy="384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1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9F8214-5613-467B-8274-4FF40D9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160201"/>
            <a:ext cx="4994787" cy="3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r>
              <a:rPr lang="en-US" dirty="0"/>
              <a:t> </a:t>
            </a: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2" y="4493342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062BB3-6AD8-04EA-463E-52DC5D48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98" y="2962051"/>
            <a:ext cx="5629318" cy="15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A91C2F-2624-488B-51C8-884FD9F4EF2D}"/>
              </a:ext>
            </a:extLst>
          </p:cNvPr>
          <p:cNvSpPr txBox="1"/>
          <p:nvPr/>
        </p:nvSpPr>
        <p:spPr>
          <a:xfrm>
            <a:off x="4637107" y="93406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Admin felület</a:t>
            </a:r>
            <a:endParaRPr lang="en-US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4E43A1-45DC-191A-9117-BF0E9349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880"/>
            <a:ext cx="5066165" cy="409303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ED99699-4F74-ED9E-3806-3E1B94005AC9}"/>
              </a:ext>
            </a:extLst>
          </p:cNvPr>
          <p:cNvSpPr txBox="1"/>
          <p:nvPr/>
        </p:nvSpPr>
        <p:spPr>
          <a:xfrm>
            <a:off x="1117600" y="1960880"/>
            <a:ext cx="49903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Célja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statisztikák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 webs</a:t>
            </a:r>
            <a:br>
              <a:rPr lang="en-US" dirty="0"/>
            </a:b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menüpontból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👥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menedzsmentje</a:t>
            </a:r>
            <a:br>
              <a:rPr lang="en-US" dirty="0"/>
            </a:br>
            <a:r>
              <a:rPr lang="en-US" dirty="0"/>
              <a:t>	📊 </a:t>
            </a:r>
            <a:r>
              <a:rPr lang="en-US" dirty="0" err="1"/>
              <a:t>Statisztika</a:t>
            </a:r>
            <a:r>
              <a:rPr lang="en-US" dirty="0"/>
              <a:t> (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)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listáját</a:t>
            </a:r>
            <a:r>
              <a:rPr lang="en-US" dirty="0"/>
              <a:t> a /admin/</a:t>
            </a:r>
            <a:r>
              <a:rPr lang="en-US" dirty="0" err="1"/>
              <a:t>getUsers</a:t>
            </a:r>
            <a:r>
              <a:rPr lang="en-US" dirty="0"/>
              <a:t> </a:t>
            </a:r>
            <a:r>
              <a:rPr lang="en-US" dirty="0" err="1"/>
              <a:t>végpont</a:t>
            </a:r>
            <a:br>
              <a:rPr lang="en-US" dirty="0"/>
            </a:br>
            <a:r>
              <a:rPr lang="en-US" dirty="0" err="1"/>
              <a:t>szolgáltatja</a:t>
            </a:r>
            <a:r>
              <a:rPr lang="en-US" dirty="0"/>
              <a:t> JSON </a:t>
            </a:r>
            <a:r>
              <a:rPr lang="en-US" dirty="0" err="1"/>
              <a:t>formátumban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JavaScript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</a:t>
            </a:r>
            <a:r>
              <a:rPr lang="en-US" dirty="0" err="1"/>
              <a:t>az</a:t>
            </a:r>
            <a:br>
              <a:rPr lang="en-US" dirty="0"/>
            </a:b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lekérése</a:t>
            </a:r>
            <a:r>
              <a:rPr lang="en-US" dirty="0"/>
              <a:t> (fetch)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táblázatban</a:t>
            </a:r>
            <a:br>
              <a:rPr lang="en-US" dirty="0"/>
            </a:b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megjelenítése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57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B1B7D2B-B192-7C11-9A14-4AC80FFF4EDA}"/>
              </a:ext>
            </a:extLst>
          </p:cNvPr>
          <p:cNvSpPr txBox="1"/>
          <p:nvPr/>
        </p:nvSpPr>
        <p:spPr>
          <a:xfrm>
            <a:off x="4567376" y="924233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Unit </a:t>
            </a:r>
            <a:r>
              <a:rPr lang="en-US" sz="4800" dirty="0" err="1"/>
              <a:t>tesztek</a:t>
            </a:r>
            <a:endParaRPr lang="en-US" sz="4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43A5C6-7875-24BD-D97C-FDF3851A73CA}"/>
              </a:ext>
            </a:extLst>
          </p:cNvPr>
          <p:cNvSpPr txBox="1"/>
          <p:nvPr/>
        </p:nvSpPr>
        <p:spPr>
          <a:xfrm>
            <a:off x="943897" y="1755230"/>
            <a:ext cx="491455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projektben </a:t>
            </a:r>
            <a:r>
              <a:rPr lang="hu-HU" dirty="0" err="1"/>
              <a:t>JUnit</a:t>
            </a:r>
            <a:r>
              <a:rPr lang="hu-HU" dirty="0"/>
              <a:t> 5 keretrendszert</a:t>
            </a:r>
            <a:br>
              <a:rPr lang="en-US" dirty="0"/>
            </a:br>
            <a:r>
              <a:rPr lang="hu-HU" dirty="0"/>
              <a:t>használunk az egységtesztekhez.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Példa teszt: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A jelszó titkosítási és visszafejtési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folyamat helyes működésének ellenőrzése.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Főbb ellenőrzések: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nem lehet null.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különbözik az</a:t>
            </a:r>
            <a:br>
              <a:rPr lang="en-US" dirty="0"/>
            </a:br>
            <a:r>
              <a:rPr lang="en-US" dirty="0"/>
              <a:t>	       </a:t>
            </a:r>
            <a:r>
              <a:rPr lang="hu-HU" dirty="0"/>
              <a:t>eredetitől.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visszafejtett jelszó egyezik az</a:t>
            </a:r>
            <a:br>
              <a:rPr lang="en-US" dirty="0"/>
            </a:br>
            <a:r>
              <a:rPr lang="en-US" dirty="0"/>
              <a:t>          </a:t>
            </a:r>
            <a:r>
              <a:rPr lang="hu-HU" dirty="0"/>
              <a:t>eredetivel.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sikeres teszt futtatás garantálja, hogy az</a:t>
            </a:r>
            <a:br>
              <a:rPr lang="en-US" dirty="0"/>
            </a:br>
            <a:r>
              <a:rPr lang="hu-HU" dirty="0"/>
              <a:t>alkalmazás biztonságos jelszókezelést valósít meg.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További teszteket folyamatban vannak.</a:t>
            </a:r>
            <a:endParaRPr lang="en-US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ADFF9CD2-B000-EB9D-2B5B-663E15F428C5}"/>
              </a:ext>
            </a:extLst>
          </p:cNvPr>
          <p:cNvSpPr/>
          <p:nvPr/>
        </p:nvSpPr>
        <p:spPr>
          <a:xfrm>
            <a:off x="5633026" y="1755230"/>
            <a:ext cx="5615076" cy="36019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748292" y="714317"/>
            <a:ext cx="4528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Mit tervezünk még?</a:t>
            </a:r>
            <a:endParaRPr lang="en-US" sz="4400" dirty="0"/>
          </a:p>
        </p:txBody>
      </p:sp>
      <p:sp>
        <p:nvSpPr>
          <p:cNvPr id="3" name="Szövegdoboz 2"/>
          <p:cNvSpPr txBox="1"/>
          <p:nvPr/>
        </p:nvSpPr>
        <p:spPr>
          <a:xfrm>
            <a:off x="905608" y="1811215"/>
            <a:ext cx="7719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Eladói felület, ahol </a:t>
            </a:r>
            <a:r>
              <a:rPr lang="hu-HU" dirty="0" err="1"/>
              <a:t>drag&amp;drop</a:t>
            </a:r>
            <a:r>
              <a:rPr lang="hu-HU" dirty="0"/>
              <a:t> képfeltöltéssel új ételeket lehet hozzáadni éttermi szolgáltatónként a kínálathoz.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Illetve folyamatban van az adminisztrációs és eladói felület webes felületen történő </a:t>
            </a:r>
            <a:r>
              <a:rPr lang="hu-HU" dirty="0" err="1"/>
              <a:t>menedzsmentelése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Adatvédelem és süti kezelést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Leírásokat az ételhez, például allergének feltüntetésére kialakított lehetőségek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Akciózást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083663" y="5824243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37BCDE-C2C0-F410-1B33-7ECD1296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95" y="1517714"/>
            <a:ext cx="461595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</a:t>
            </a:r>
            <a:r>
              <a:rPr lang="hu-HU" sz="3200" dirty="0"/>
              <a:t>GUI</a:t>
            </a:r>
            <a:endParaRPr lang="en-US" sz="3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78" y="1785059"/>
            <a:ext cx="3266411" cy="388674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025" y="1785059"/>
            <a:ext cx="588727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1617291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24" y="4695658"/>
            <a:ext cx="596348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Étel 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9" y="2339807"/>
            <a:ext cx="4609620" cy="2178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DC49CAE-DCFE-B487-414E-0F351384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33" y="1714500"/>
            <a:ext cx="437360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234</TotalTime>
  <Words>633</Words>
  <Application>Microsoft Office PowerPoint</Application>
  <PresentationFormat>Szélesvásznú</PresentationFormat>
  <Paragraphs>77</Paragraphs>
  <Slides>17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19</cp:revision>
  <dcterms:created xsi:type="dcterms:W3CDTF">2025-10-02T11:39:06Z</dcterms:created>
  <dcterms:modified xsi:type="dcterms:W3CDTF">2025-10-14T09:57:30Z</dcterms:modified>
</cp:coreProperties>
</file>